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304" r:id="rId38"/>
    <p:sldId id="305" r:id="rId39"/>
    <p:sldId id="306" r:id="rId40"/>
    <p:sldId id="313" r:id="rId41"/>
    <p:sldId id="308" r:id="rId42"/>
    <p:sldId id="309" r:id="rId43"/>
    <p:sldId id="314" r:id="rId44"/>
    <p:sldId id="310" r:id="rId45"/>
    <p:sldId id="312" r:id="rId46"/>
    <p:sldId id="326" r:id="rId47"/>
    <p:sldId id="261" r:id="rId48"/>
    <p:sldId id="318" r:id="rId49"/>
    <p:sldId id="319" r:id="rId50"/>
    <p:sldId id="320" r:id="rId51"/>
    <p:sldId id="324" r:id="rId52"/>
    <p:sldId id="322" r:id="rId53"/>
    <p:sldId id="321" r:id="rId54"/>
    <p:sldId id="323" r:id="rId55"/>
    <p:sldId id="325" r:id="rId56"/>
    <p:sldId id="334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15" r:id="rId66"/>
    <p:sldId id="31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13"/>
            <p14:sldId id="308"/>
            <p14:sldId id="309"/>
            <p14:sldId id="314"/>
            <p14:sldId id="310"/>
            <p14:sldId id="312"/>
          </p14:sldIdLst>
        </p14:section>
        <p14:section name="Journal as Data" id="{65C239B4-CF15-BF48-86BE-30EAF14BC6A6}">
          <p14:sldIdLst>
            <p14:sldId id="326"/>
            <p14:sldId id="261"/>
            <p14:sldId id="318"/>
            <p14:sldId id="319"/>
            <p14:sldId id="320"/>
            <p14:sldId id="324"/>
            <p14:sldId id="322"/>
            <p14:sldId id="321"/>
            <p14:sldId id="323"/>
            <p14:sldId id="325"/>
            <p14:sldId id="33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</p14:sldIdLst>
        </p14:section>
        <p14:section name="Closing" id="{0DA251AD-9F36-C046-BBAF-6CF2AA020D14}">
          <p14:sldIdLst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100"/>
    <a:srgbClr val="FFE0B3"/>
    <a:srgbClr val="76B49D"/>
    <a:srgbClr val="E2FBEF"/>
    <a:srgbClr val="A66969"/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9"/>
    <p:restoredTop sz="86543"/>
  </p:normalViewPr>
  <p:slideViewPr>
    <p:cSldViewPr snapToGrid="0">
      <p:cViewPr varScale="1">
        <p:scale>
          <a:sx n="125" d="100"/>
          <a:sy n="125" d="100"/>
        </p:scale>
        <p:origin x="512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D7B-FBB6-D461-93F7-5EF2C617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97FE4-FA2B-C201-7F21-2198DA02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31739-9732-52FD-4460-3A6F5135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4617-D7A2-16EF-BCF8-B80FA1DC6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2386-65BB-51E6-5F9F-959DB587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27C4B-7C90-571E-D413-FBB13151F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036DF-008F-EA5C-5F47-9F8E2859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2D98-3306-BF14-B2A3-6659D038B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9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FFCB-339C-F631-A2C6-617D89FB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CA31-D86E-B63B-E198-4F2B62BDE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48B4-E9BA-826C-0CAE-52F29F48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95BD-437D-DA01-F891-9C042D20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EA6A-F144-E9B4-3708-A46329E1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BC6D3-ABAA-9865-3F7E-B5611EE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39767-9A53-3F33-D227-DE727D5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CE5-0830-4C66-9E83-C94E6D612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4B61-1C73-408C-E03D-72A8151A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EF802-71CE-33BB-0D51-6D61B08D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03692-63AD-3532-6C22-CA8813A8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D336-7EEA-C9B9-A22F-973127135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1C60-B7CE-57C8-9476-7A2057A2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AB6-1BE3-8D50-21A5-E439CB535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69D29-0262-3CA7-5DA2-ECA5F3A6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7BE6-BB92-7909-54A5-427173DE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C6777-D6AA-1638-39E7-0911F29D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911DD-CC52-9858-FFC6-467A3A322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0FB5F-C25E-A3D7-DE61-A6F8208C0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8785-3C35-57BB-DC1E-00067180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AC64-86DE-DDAC-B66F-85C73D4C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9039-B068-2E6F-0BD7-E602773A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6E0D0-7D6D-CFC0-3CE6-428AAFAA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C53C5-FD1D-4A45-941C-61F8F8A62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6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DD7-3121-31CF-2B04-B97BEE29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02B8F-E09A-DC8A-9B5A-5B1E86ED9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DA14-476B-2A19-91A7-1544283D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26F-28ED-D812-7390-9507A9810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4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8BEC-72AD-310D-F58B-B52D7A20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B02EB-FB9C-083B-59F3-9A510FD53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70A18-89DD-3DA0-3B0C-E8DFA91E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A8C19-533B-FD7C-8EF8-24B5E4F55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0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933B-F51C-4D38-163D-117B5A7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26FB9-95A5-161D-76BE-B6622160A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D92C-2C7B-AB16-14EE-3E493A02A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A787-9A9D-FADA-A45C-0F0BBB17B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5CC0-3AE8-064F-31E0-507C1BD7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EF84B-E23C-4147-4307-5ADDAA7D4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F29C1-4272-F6E2-A9C6-646164A3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B4BD-2C1D-9308-6D95-5EB4345B4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1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F8A5-DC7A-636F-7E5F-A1B59B79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D2D8E-F8FF-ABD2-674B-81625F0C4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82DB6-F7B3-F89B-B1B7-778006CDB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59FC-6EDA-5CAF-0311-6A2362396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2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F003-39BC-9E59-BF9D-1F1C0B90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E25C2-A8D7-80F4-4FEC-2883BCF7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8471-4813-4372-1C03-9750B0D0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2B38B-30BD-1C5C-1A85-F5B6A0311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5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C6FC-B1B2-2502-EFF0-1B3BF213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0B9B-A701-658B-15E8-FEA0024E5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0AC17-A4CE-412F-39F4-1C0242967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2A2CE-0162-57E1-221E-71B8256F5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3ACD-29B1-FA95-3558-2F0A749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7F8E-CFDC-CD1E-5A74-5069A5D34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64B2F-9F35-91F4-4ECD-3EB0B69D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55C-6764-81DB-E20C-DE6A72E3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1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DDEE-8CEF-39F0-9D23-AED9B19D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B8544-72FA-BBFD-738E-209441CD9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7EDE0-77C3-8A9B-4AAF-80A6F4C53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2BFE4-A8CB-1F4D-374D-44479362F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F80C-0FCF-52DE-4C68-BAFA6A11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6577-F3BC-3048-37FE-ACD9F8652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9F04C-4B1E-80A4-4F7B-5D840DB1B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B9C4-3267-EE08-ED12-250901C82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4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76DA-8843-4A05-1AC0-A5D8FB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F622E-EF19-8A10-C348-F52617CA8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0DEBF-2A4F-1209-F3D6-F66AAB8E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562AB-0E3F-DC27-4747-EB4EEF2F0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C4EE-8434-CF42-1960-666D721D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BA84-9227-C17F-EEBA-A120C4123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9B8-4002-F393-465A-6EB7A9A6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18E2-70D3-CB68-6A06-3EF4C7E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DB42-3437-2B2D-37FF-2E8CFDE3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8CDE-EBB2-4AA0-EE3C-AE2D9B51D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9DFE-9184-A369-7DE4-CBD0D7774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5890-0D12-6919-F561-E85CCE253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57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3F4C-9035-5133-46BA-882FF834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19FA2-F588-5AEB-C329-65611920D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F3F9-B8EA-F377-5449-EA416090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11B6-E12C-A839-76CB-47AFEA0CD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7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3015-8988-6DB8-6047-4488D43D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3DC1-B0B4-93C5-0D1A-2D993D38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69C27-5EFE-A6C4-D2F4-B2F2DCE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88EF-21F6-2125-30BD-E19131C4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9AC1-1451-9D6A-13D8-F4AD9D90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D293EA3-446B-FF77-F676-B0676C162903}"/>
              </a:ext>
            </a:extLst>
          </p:cNvPr>
          <p:cNvGrpSpPr/>
          <p:nvPr/>
        </p:nvGrpSpPr>
        <p:grpSpPr>
          <a:xfrm>
            <a:off x="1821991" y="2998924"/>
            <a:ext cx="4700567" cy="1796487"/>
            <a:chOff x="1821991" y="2998924"/>
            <a:chExt cx="4700567" cy="17964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5FE1B32-0D1A-6D0F-D030-405072A5498B}"/>
                </a:ext>
              </a:extLst>
            </p:cNvPr>
            <p:cNvSpPr/>
            <p:nvPr/>
          </p:nvSpPr>
          <p:spPr>
            <a:xfrm>
              <a:off x="1821991" y="3006440"/>
              <a:ext cx="4700567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0B45-F9A1-E514-2151-699B7FD4397E}"/>
                </a:ext>
              </a:extLst>
            </p:cNvPr>
            <p:cNvSpPr txBox="1"/>
            <p:nvPr/>
          </p:nvSpPr>
          <p:spPr>
            <a:xfrm>
              <a:off x="3417273" y="2998924"/>
              <a:ext cx="1335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806A0-8475-6EDC-9FAC-437DB590BC77}"/>
              </a:ext>
            </a:extLst>
          </p:cNvPr>
          <p:cNvGrpSpPr/>
          <p:nvPr/>
        </p:nvGrpSpPr>
        <p:grpSpPr>
          <a:xfrm>
            <a:off x="6588516" y="3006439"/>
            <a:ext cx="2214880" cy="1788971"/>
            <a:chOff x="6588516" y="3006439"/>
            <a:chExt cx="2214880" cy="17889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07B79D-767B-F81A-7961-43E8C81B9574}"/>
                </a:ext>
              </a:extLst>
            </p:cNvPr>
            <p:cNvSpPr/>
            <p:nvPr/>
          </p:nvSpPr>
          <p:spPr>
            <a:xfrm>
              <a:off x="6588516" y="3006439"/>
              <a:ext cx="2214880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F99C4-E9E6-6564-5AE3-995EB3655FBB}"/>
                </a:ext>
              </a:extLst>
            </p:cNvPr>
            <p:cNvSpPr txBox="1"/>
            <p:nvPr/>
          </p:nvSpPr>
          <p:spPr>
            <a:xfrm>
              <a:off x="6588516" y="3006439"/>
              <a:ext cx="221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Journal.analysis.md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032FA5F-5D90-584D-D339-465D620443B5}"/>
              </a:ext>
            </a:extLst>
          </p:cNvPr>
          <p:cNvSpPr/>
          <p:nvPr/>
        </p:nvSpPr>
        <p:spPr>
          <a:xfrm>
            <a:off x="3882206" y="354581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Cleanup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440F9-B786-8DDF-169F-AE46ACBFA624}"/>
              </a:ext>
            </a:extLst>
          </p:cNvPr>
          <p:cNvSpPr/>
          <p:nvPr/>
        </p:nvSpPr>
        <p:spPr>
          <a:xfrm>
            <a:off x="2077920" y="3552771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F0418B-035D-3A2E-3710-8C077C3F1AB8}"/>
              </a:ext>
            </a:extLst>
          </p:cNvPr>
          <p:cNvSpPr/>
          <p:nvPr/>
        </p:nvSpPr>
        <p:spPr>
          <a:xfrm>
            <a:off x="6746668" y="3552770"/>
            <a:ext cx="1663230" cy="696313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9C1622-5C54-6000-E048-01F07A2453F2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Pipeline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7CD8016-EDB1-84C9-3E52-BB2A2BE4DF0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3334977" y="3900928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607C232-F7C0-4337-64C8-1795BD69E6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98448" y="3900926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2E0E2F-78E4-2B30-97CC-BA6EEB5AC713}"/>
              </a:ext>
            </a:extLst>
          </p:cNvPr>
          <p:cNvSpPr/>
          <p:nvPr/>
        </p:nvSpPr>
        <p:spPr>
          <a:xfrm>
            <a:off x="615391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BA3F0-478E-0B8C-F645-38A8E3F54F0A}"/>
              </a:ext>
            </a:extLst>
          </p:cNvPr>
          <p:cNvSpPr/>
          <p:nvPr/>
        </p:nvSpPr>
        <p:spPr>
          <a:xfrm>
            <a:off x="6556248" y="3849624"/>
            <a:ext cx="4416552" cy="12618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8CDA85-D544-9A41-D61E-BE9C6B739B25}"/>
              </a:ext>
            </a:extLst>
          </p:cNvPr>
          <p:cNvSpPr/>
          <p:nvPr/>
        </p:nvSpPr>
        <p:spPr>
          <a:xfrm>
            <a:off x="48463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me - MyZone AI">
            <a:extLst>
              <a:ext uri="{FF2B5EF4-FFF2-40B4-BE49-F238E27FC236}">
                <a16:creationId xmlns:a16="http://schemas.microsoft.com/office/drawing/2014/main" id="{A06435F5-3A7D-ECE6-8FEA-C1A155F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9" t="30881" r="10394" b="36984"/>
          <a:stretch>
            <a:fillRect/>
          </a:stretch>
        </p:blipFill>
        <p:spPr>
          <a:xfrm>
            <a:off x="1847088" y="2505456"/>
            <a:ext cx="2770632" cy="722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ADA6-825C-B323-C90B-8E78B6DABE88}"/>
              </a:ext>
            </a:extLst>
          </p:cNvPr>
          <p:cNvSpPr/>
          <p:nvPr/>
        </p:nvSpPr>
        <p:spPr>
          <a:xfrm>
            <a:off x="1609344" y="4151376"/>
            <a:ext cx="3383280" cy="960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“hello world”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–f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filename.txt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Picture 8" descr="File:Icon-Mac.svg - Wikimedia Commons">
            <a:extLst>
              <a:ext uri="{FF2B5EF4-FFF2-40B4-BE49-F238E27FC236}">
                <a16:creationId xmlns:a16="http://schemas.microsoft.com/office/drawing/2014/main" id="{6837B74F-9EB5-E522-E35C-C8766CBA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2616" y="1033272"/>
            <a:ext cx="969264" cy="969264"/>
          </a:xfrm>
          <a:prstGeom prst="rect">
            <a:avLst/>
          </a:prstGeom>
        </p:spPr>
      </p:pic>
      <p:pic>
        <p:nvPicPr>
          <p:cNvPr id="11" name="Picture 10" descr="Redesigning the Windows Logo | Windows ...">
            <a:extLst>
              <a:ext uri="{FF2B5EF4-FFF2-40B4-BE49-F238E27FC236}">
                <a16:creationId xmlns:a16="http://schemas.microsoft.com/office/drawing/2014/main" id="{256FF0F7-F143-5813-E6ED-67149A7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73" y="1033272"/>
            <a:ext cx="969509" cy="9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94204-43D1-EE98-C9FD-02B778BC6EBC}"/>
              </a:ext>
            </a:extLst>
          </p:cNvPr>
          <p:cNvSpPr txBox="1"/>
          <p:nvPr/>
        </p:nvSpPr>
        <p:spPr>
          <a:xfrm flipH="1">
            <a:off x="8238744" y="2681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+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CB28-2A48-1152-5476-BBDC1335E0AE}"/>
              </a:ext>
            </a:extLst>
          </p:cNvPr>
          <p:cNvSpPr txBox="1"/>
          <p:nvPr/>
        </p:nvSpPr>
        <p:spPr>
          <a:xfrm>
            <a:off x="6679692" y="4215384"/>
            <a:ext cx="4293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Add-Type -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AssemblyName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$speak = New-Object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System.Speech.Synthesis.SpeechSynthesizer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speak.Speak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("Enter your text here")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FFE86-053B-DF06-0873-82068CC451B8}"/>
              </a:ext>
            </a:extLst>
          </p:cNvPr>
          <p:cNvSpPr txBox="1"/>
          <p:nvPr/>
        </p:nvSpPr>
        <p:spPr>
          <a:xfrm>
            <a:off x="6679692" y="381583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powershell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6733F-E4CD-58A9-00C3-6E9A38A1BD12}"/>
              </a:ext>
            </a:extLst>
          </p:cNvPr>
          <p:cNvCxnSpPr/>
          <p:nvPr/>
        </p:nvCxnSpPr>
        <p:spPr>
          <a:xfrm>
            <a:off x="6556248" y="4151376"/>
            <a:ext cx="44165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0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5EC6F3C-2A02-E92D-7191-E15A4EC4F125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Getting Started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0370B3-17E7-56E8-248C-C00A64519188}"/>
              </a:ext>
            </a:extLst>
          </p:cNvPr>
          <p:cNvSpPr txBox="1"/>
          <p:nvPr/>
        </p:nvSpPr>
        <p:spPr>
          <a:xfrm>
            <a:off x="1289304" y="2435644"/>
            <a:ext cx="874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Done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better than </a:t>
            </a:r>
            <a:r>
              <a:rPr lang="en-US" sz="3200" dirty="0">
                <a:latin typeface="OpenDyslexic" pitchFamily="2" charset="77"/>
              </a:rPr>
              <a:t>perfect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473BDA7-1651-4B2B-6BEF-0A1187687FAF}"/>
              </a:ext>
            </a:extLst>
          </p:cNvPr>
          <p:cNvSpPr txBox="1"/>
          <p:nvPr/>
        </p:nvSpPr>
        <p:spPr>
          <a:xfrm>
            <a:off x="1289304" y="3097824"/>
            <a:ext cx="10616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Perfect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the </a:t>
            </a:r>
            <a:r>
              <a:rPr lang="en-US" sz="3200" dirty="0">
                <a:latin typeface="OpenDyslexic" pitchFamily="2" charset="77"/>
              </a:rPr>
              <a:t>enemy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of the </a:t>
            </a:r>
            <a:r>
              <a:rPr lang="en-US" sz="3200" dirty="0">
                <a:latin typeface="OpenDyslexic" pitchFamily="2" charset="77"/>
              </a:rPr>
              <a:t>good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CCCDD6-42CF-A8E9-1FA9-C64634F3B8B4}"/>
              </a:ext>
            </a:extLst>
          </p:cNvPr>
          <p:cNvSpPr txBox="1"/>
          <p:nvPr/>
        </p:nvSpPr>
        <p:spPr>
          <a:xfrm>
            <a:off x="1289304" y="3760004"/>
            <a:ext cx="11183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The </a:t>
            </a:r>
            <a:r>
              <a:rPr lang="en-US" sz="3200" dirty="0">
                <a:latin typeface="OpenDyslexic" pitchFamily="2" charset="77"/>
              </a:rPr>
              <a:t>simplest thing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that</a:t>
            </a:r>
            <a:r>
              <a:rPr lang="en-US" sz="3200" dirty="0">
                <a:latin typeface="OpenDyslexic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can possibly </a:t>
            </a:r>
            <a:r>
              <a:rPr lang="en-US" sz="3200" dirty="0">
                <a:latin typeface="OpenDyslexic" pitchFamily="2" charset="77"/>
              </a:rPr>
              <a:t>work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8E3B48-6FB4-D6F6-62B7-323A14DA8DB0}"/>
              </a:ext>
            </a:extLst>
          </p:cNvPr>
          <p:cNvSpPr txBox="1"/>
          <p:nvPr/>
        </p:nvSpPr>
        <p:spPr>
          <a:xfrm>
            <a:off x="1289304" y="4422184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Y.A.G.N.I.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1D1EBF-CF4D-ACC8-D02E-49FDB2A2E721}"/>
              </a:ext>
            </a:extLst>
          </p:cNvPr>
          <p:cNvSpPr txBox="1"/>
          <p:nvPr/>
        </p:nvSpPr>
        <p:spPr>
          <a:xfrm>
            <a:off x="1431576" y="396116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Writers Block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9825BB1-90E7-3731-6FF8-F4423BFF6925}"/>
              </a:ext>
            </a:extLst>
          </p:cNvPr>
          <p:cNvSpPr txBox="1"/>
          <p:nvPr/>
        </p:nvSpPr>
        <p:spPr>
          <a:xfrm>
            <a:off x="1289303" y="5084362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Write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 it </a:t>
            </a:r>
            <a:r>
              <a:rPr lang="en-US" sz="3200" dirty="0">
                <a:latin typeface="OpenDyslexic" pitchFamily="2" charset="77"/>
              </a:rPr>
              <a:t>wrong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, then </a:t>
            </a:r>
            <a:r>
              <a:rPr lang="en-US" sz="3200" dirty="0">
                <a:latin typeface="OpenDyslexic" pitchFamily="2" charset="77"/>
              </a:rPr>
              <a:t>fix it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6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80" grpId="0"/>
      <p:bldP spid="182" grpId="0"/>
      <p:bldP spid="184" grpId="0"/>
      <p:bldP spid="187" grpId="0"/>
      <p:bldP spid="187" grpId="1"/>
      <p:bldP spid="18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3638-078B-FC33-7756-BD05FEE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233F83-9393-0CC8-6316-C761C00B730E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AE7BB6-CA8C-C8A3-3712-2747E90CBAAF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CA9E26-BCF7-278C-16F6-9591EFB03612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6A65880-157B-048A-2D92-F9C8EA1E5C03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A24BD8-2475-4641-7B94-5D7436B34D01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703F3C0-4DBB-6023-F842-9CA8874C3F8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91A-E9FA-B4C4-CD50-3ED580F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71A066-D76F-ECFD-86A6-9F83ABDF3593}"/>
              </a:ext>
            </a:extLst>
          </p:cNvPr>
          <p:cNvSpPr/>
          <p:nvPr/>
        </p:nvSpPr>
        <p:spPr>
          <a:xfrm>
            <a:off x="4231760" y="2274267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B214C-311A-1526-4792-7CAFF9D2615F}"/>
              </a:ext>
            </a:extLst>
          </p:cNvPr>
          <p:cNvSpPr/>
          <p:nvPr/>
        </p:nvSpPr>
        <p:spPr>
          <a:xfrm>
            <a:off x="1431576" y="268839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Interview.process.md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E220D-67F6-E90D-FA74-9B32F4A8C7F7}"/>
              </a:ext>
            </a:extLst>
          </p:cNvPr>
          <p:cNvSpPr/>
          <p:nvPr/>
        </p:nvSpPr>
        <p:spPr>
          <a:xfrm>
            <a:off x="6364644" y="2688462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CDA60-184A-A725-236E-A639007B1CA8}"/>
              </a:ext>
            </a:extLst>
          </p:cNvPr>
          <p:cNvSpPr/>
          <p:nvPr/>
        </p:nvSpPr>
        <p:spPr>
          <a:xfrm>
            <a:off x="9196359" y="2648457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960F8-714A-1CEC-194D-06F3E20E588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Interview Pattern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F86AE0-75D9-A107-253E-7B856CCA6ED2}"/>
              </a:ext>
            </a:extLst>
          </p:cNvPr>
          <p:cNvCxnSpPr>
            <a:cxnSpLocks/>
          </p:cNvCxnSpPr>
          <p:nvPr/>
        </p:nvCxnSpPr>
        <p:spPr>
          <a:xfrm>
            <a:off x="3847818" y="3043922"/>
            <a:ext cx="80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5AC02-B562-FC67-7290-EEDC6B75DC5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36827" y="2996614"/>
            <a:ext cx="1359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C83182-104C-1584-EA3B-D8AFFF49DE6A}"/>
              </a:ext>
            </a:extLst>
          </p:cNvPr>
          <p:cNvSpPr/>
          <p:nvPr/>
        </p:nvSpPr>
        <p:spPr>
          <a:xfrm>
            <a:off x="4657173" y="2670174"/>
            <a:ext cx="1208121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BED94-BD25-D594-57DA-D4FF73200732}"/>
              </a:ext>
            </a:extLst>
          </p:cNvPr>
          <p:cNvCxnSpPr>
            <a:cxnSpLocks/>
          </p:cNvCxnSpPr>
          <p:nvPr/>
        </p:nvCxnSpPr>
        <p:spPr>
          <a:xfrm>
            <a:off x="5865294" y="3043922"/>
            <a:ext cx="48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630068-555B-78EA-F8ED-5A1E42B195BC}"/>
              </a:ext>
            </a:extLst>
          </p:cNvPr>
          <p:cNvCxnSpPr/>
          <p:nvPr/>
        </p:nvCxnSpPr>
        <p:spPr>
          <a:xfrm>
            <a:off x="6903720" y="3399445"/>
            <a:ext cx="0" cy="331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A6641-D3F0-8C01-0CDD-6E4422D07267}"/>
              </a:ext>
            </a:extLst>
          </p:cNvPr>
          <p:cNvCxnSpPr/>
          <p:nvPr/>
        </p:nvCxnSpPr>
        <p:spPr>
          <a:xfrm flipH="1">
            <a:off x="5303520" y="3739896"/>
            <a:ext cx="1618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B89691-2BC7-4E0A-2CFE-FBDE043921E8}"/>
              </a:ext>
            </a:extLst>
          </p:cNvPr>
          <p:cNvCxnSpPr/>
          <p:nvPr/>
        </p:nvCxnSpPr>
        <p:spPr>
          <a:xfrm flipV="1">
            <a:off x="5321808" y="3344770"/>
            <a:ext cx="0" cy="38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6CF3F-E175-FD65-31F1-A8B880C4A08B}"/>
              </a:ext>
            </a:extLst>
          </p:cNvPr>
          <p:cNvGrpSpPr/>
          <p:nvPr/>
        </p:nvGrpSpPr>
        <p:grpSpPr>
          <a:xfrm>
            <a:off x="9810041" y="4373480"/>
            <a:ext cx="1581912" cy="2088403"/>
            <a:chOff x="9810041" y="4373480"/>
            <a:chExt cx="1581912" cy="20884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A7888-16A8-5B01-ACBB-A557DA5545D7}"/>
                </a:ext>
              </a:extLst>
            </p:cNvPr>
            <p:cNvSpPr txBox="1"/>
            <p:nvPr/>
          </p:nvSpPr>
          <p:spPr>
            <a:xfrm>
              <a:off x="9810041" y="6092551"/>
              <a:ext cx="1581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Virginia Satir</a:t>
              </a:r>
            </a:p>
          </p:txBody>
        </p:sp>
        <p:pic>
          <p:nvPicPr>
            <p:cNvPr id="25" name="Picture 24" descr="A person wearing glasses and a purple jacket&#10;&#10;AI-generated content may be incorrect.">
              <a:extLst>
                <a:ext uri="{FF2B5EF4-FFF2-40B4-BE49-F238E27FC236}">
                  <a16:creationId xmlns:a16="http://schemas.microsoft.com/office/drawing/2014/main" id="{EFB15FEB-9A46-EA97-06A7-87A0855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974" y="4373480"/>
              <a:ext cx="1146047" cy="171907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A0BE70-E052-F718-1341-0CF7571AB9C3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9BDA-A080-6A90-0FB5-E54356304458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0691C-32B4-5C77-0B31-D68B5B83EE0A}"/>
              </a:ext>
            </a:extLst>
          </p:cNvPr>
          <p:cNvGrpSpPr/>
          <p:nvPr/>
        </p:nvGrpSpPr>
        <p:grpSpPr>
          <a:xfrm>
            <a:off x="9014232" y="5624051"/>
            <a:ext cx="2633610" cy="1200329"/>
            <a:chOff x="6647549" y="5586984"/>
            <a:chExt cx="2633610" cy="12003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CCF603-A5B3-1404-8BF2-53BF35C22817}"/>
                </a:ext>
              </a:extLst>
            </p:cNvPr>
            <p:cNvSpPr txBox="1"/>
            <p:nvPr/>
          </p:nvSpPr>
          <p:spPr>
            <a:xfrm>
              <a:off x="6647549" y="5586984"/>
              <a:ext cx="10021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 CHANCERY" panose="03020702040506060504" pitchFamily="66" charset="-79"/>
                  <a:ea typeface="Fira Code" panose="020B0809050000020004" pitchFamily="49" charset="0"/>
                  <a:cs typeface="APPLE CHANCERY" panose="03020702040506060504" pitchFamily="66" charset="-79"/>
                </a:rPr>
                <a:t>&amp;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4E7E62-311B-4E2F-66F9-F24FA1349AEC}"/>
                </a:ext>
              </a:extLst>
            </p:cNvPr>
            <p:cNvSpPr/>
            <p:nvPr/>
          </p:nvSpPr>
          <p:spPr>
            <a:xfrm>
              <a:off x="7342674" y="5855401"/>
              <a:ext cx="558053" cy="27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5942D7-720D-B0B7-D996-A09E627CBA74}"/>
                </a:ext>
              </a:extLst>
            </p:cNvPr>
            <p:cNvSpPr txBox="1"/>
            <p:nvPr/>
          </p:nvSpPr>
          <p:spPr>
            <a:xfrm>
              <a:off x="7148648" y="5769385"/>
              <a:ext cx="21325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Arlo </a:t>
              </a:r>
              <a:r>
                <a:rPr lang="en-US" dirty="0" err="1"/>
                <a:t>Belshee</a:t>
              </a:r>
              <a:r>
                <a:rPr lang="en-US" dirty="0"/>
                <a:t> </a:t>
              </a:r>
            </a:p>
            <a:p>
              <a:r>
                <a:rPr lang="en-US" dirty="0"/>
                <a:t>  Tricia Broderick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9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2695-77A7-E1C0-F1C8-EDCFC70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7AE8A688-CEAB-EEF4-0DFA-EBDAF215AA4F}"/>
              </a:ext>
            </a:extLst>
          </p:cNvPr>
          <p:cNvSpPr/>
          <p:nvPr/>
        </p:nvSpPr>
        <p:spPr>
          <a:xfrm>
            <a:off x="7935080" y="2166970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95802-D3D2-42B4-76BC-E27F923BFD53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90C6D-E325-8180-8756-36618C765FA7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39F761-2DBA-8FD8-67C1-AC1BCB03B6FB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4B34BE-C02D-CF66-B73D-29997595552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61ED52-44B2-2C43-63FD-22AB50353564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B013AEA-A0A0-4EAD-122F-3C5B6F0B961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9381A79-77CD-AA2B-0ABF-79402CF95FFD}"/>
              </a:ext>
            </a:extLst>
          </p:cNvPr>
          <p:cNvSpPr/>
          <p:nvPr/>
        </p:nvSpPr>
        <p:spPr>
          <a:xfrm>
            <a:off x="8804262" y="270593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lgDash"/>
            <a:miter/>
          </a:ln>
        </p:spPr>
        <p:txBody>
          <a:bodyPr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Refine.process.md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AC19CF-0C00-813B-D402-A135935346A9}"/>
              </a:ext>
            </a:extLst>
          </p:cNvPr>
          <p:cNvCxnSpPr>
            <a:cxnSpLocks/>
            <a:stCxn id="48" idx="3"/>
            <a:endCxn id="171" idx="1"/>
          </p:cNvCxnSpPr>
          <p:nvPr/>
        </p:nvCxnSpPr>
        <p:spPr>
          <a:xfrm flipV="1">
            <a:off x="7303474" y="3061456"/>
            <a:ext cx="1500788" cy="73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15D96F4-463C-7235-6532-A555BC54D291}"/>
              </a:ext>
            </a:extLst>
          </p:cNvPr>
          <p:cNvSpPr txBox="1"/>
          <p:nvPr/>
        </p:nvSpPr>
        <p:spPr>
          <a:xfrm>
            <a:off x="8961120" y="2147005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6099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9757-730A-F4A9-D9C5-381F934D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6B1A5-708B-FF67-E79F-2E7E5080DCC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AF4DE3D-E10A-90AB-41EF-09C8089D81D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6CEC5E-2988-6E67-E9DF-ADDBA6E00EE7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A556CD-DEDA-2902-E73C-781784AD2FFB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918A9C-1D65-29A3-DE34-58652580FF2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70A2C-C773-5A78-8E2A-BD3083F2A7D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70BEC9-ED9D-9A4F-E9C6-447FD2D8C198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Core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D6F9-1031-4730-8477-3BD2A2765047}"/>
              </a:ext>
            </a:extLst>
          </p:cNvPr>
          <p:cNvSpPr txBox="1"/>
          <p:nvPr/>
        </p:nvSpPr>
        <p:spPr>
          <a:xfrm>
            <a:off x="5567680" y="4439797"/>
            <a:ext cx="546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Capture Everything!!</a:t>
            </a:r>
          </a:p>
        </p:txBody>
      </p:sp>
    </p:spTree>
    <p:extLst>
      <p:ext uri="{BB962C8B-B14F-4D97-AF65-F5344CB8AC3E}">
        <p14:creationId xmlns:p14="http://schemas.microsoft.com/office/powerpoint/2010/main" val="35953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494456-6EB2-FDFB-D2F5-C1518290F7C0}"/>
              </a:ext>
            </a:extLst>
          </p:cNvPr>
          <p:cNvSpPr txBox="1">
            <a:spLocks/>
          </p:cNvSpPr>
          <p:nvPr/>
        </p:nvSpPr>
        <p:spPr>
          <a:xfrm>
            <a:off x="1027388" y="701563"/>
            <a:ext cx="2478025" cy="485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C</a:t>
            </a:r>
            <a:r>
              <a:rPr lang="en-US" dirty="0"/>
              <a:t>ollect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istill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E</a:t>
            </a:r>
            <a:r>
              <a:rPr lang="en-US" dirty="0"/>
              <a:t>xtract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364" y="727841"/>
            <a:ext cx="1032643" cy="485315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C</a:t>
            </a:r>
            <a:br>
              <a:rPr lang="en-US" dirty="0"/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br>
              <a:rPr lang="en-US" dirty="0"/>
            </a:br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E</a:t>
            </a:r>
            <a:endParaRPr lang="en-US" dirty="0"/>
          </a:p>
        </p:txBody>
      </p:sp>
      <p:pic>
        <p:nvPicPr>
          <p:cNvPr id="3" name="Picture 2" descr="Hardcover Building a Second Brain: A Proven Method to Organize Your Digital Life and Unlock Your Creative Potential Book">
            <a:extLst>
              <a:ext uri="{FF2B5EF4-FFF2-40B4-BE49-F238E27FC236}">
                <a16:creationId xmlns:a16="http://schemas.microsoft.com/office/drawing/2014/main" id="{CFF5FAE0-A1DD-7710-FE70-734D6176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6" y="2517029"/>
            <a:ext cx="2478024" cy="37846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623AA-5202-D182-AB63-429218B69672}"/>
              </a:ext>
            </a:extLst>
          </p:cNvPr>
          <p:cNvGrpSpPr/>
          <p:nvPr/>
        </p:nvGrpSpPr>
        <p:grpSpPr>
          <a:xfrm>
            <a:off x="3626069" y="1469392"/>
            <a:ext cx="3184134" cy="523220"/>
            <a:chOff x="3626069" y="1469392"/>
            <a:chExt cx="3184134" cy="5232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30FFC9-881E-E2B2-7692-2822225B6600}"/>
                </a:ext>
              </a:extLst>
            </p:cNvPr>
            <p:cNvCxnSpPr/>
            <p:nvPr/>
          </p:nvCxnSpPr>
          <p:spPr>
            <a:xfrm flipH="1">
              <a:off x="3626069" y="1944414"/>
              <a:ext cx="156604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605179-8835-2EA3-5C65-436EACADAE4F}"/>
                </a:ext>
              </a:extLst>
            </p:cNvPr>
            <p:cNvSpPr txBox="1"/>
            <p:nvPr/>
          </p:nvSpPr>
          <p:spPr>
            <a:xfrm>
              <a:off x="4009195" y="1469392"/>
              <a:ext cx="280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DailyJournal.md</a:t>
              </a:r>
              <a:endParaRPr lang="en-US" sz="28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DD85F-59AA-261D-F758-A19ADA0F3AB9}"/>
              </a:ext>
            </a:extLst>
          </p:cNvPr>
          <p:cNvGrpSpPr/>
          <p:nvPr/>
        </p:nvGrpSpPr>
        <p:grpSpPr>
          <a:xfrm>
            <a:off x="3647090" y="2376810"/>
            <a:ext cx="2627324" cy="1650124"/>
            <a:chOff x="3647090" y="2376810"/>
            <a:chExt cx="2627324" cy="16501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16411F-E563-3F11-6572-452AC0FC7D1D}"/>
                </a:ext>
              </a:extLst>
            </p:cNvPr>
            <p:cNvSpPr txBox="1"/>
            <p:nvPr/>
          </p:nvSpPr>
          <p:spPr>
            <a:xfrm>
              <a:off x="3993668" y="2940262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Process file 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4F73A64-AA88-21F3-7941-3B16C0D48005}"/>
                </a:ext>
              </a:extLst>
            </p:cNvPr>
            <p:cNvSpPr/>
            <p:nvPr/>
          </p:nvSpPr>
          <p:spPr>
            <a:xfrm>
              <a:off x="3647090" y="2376810"/>
              <a:ext cx="294290" cy="1650124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E84EEB-B72C-8B1A-7AB3-34165B47D055}"/>
              </a:ext>
            </a:extLst>
          </p:cNvPr>
          <p:cNvGrpSpPr/>
          <p:nvPr/>
        </p:nvGrpSpPr>
        <p:grpSpPr>
          <a:xfrm>
            <a:off x="3076903" y="4166189"/>
            <a:ext cx="3473169" cy="523220"/>
            <a:chOff x="3076903" y="4166189"/>
            <a:chExt cx="3473169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8B4A1F-526D-AAE5-894B-9BFC107B4ED5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03" y="4411132"/>
              <a:ext cx="114037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22DB4-3791-BABF-D311-57FCA7A9B82D}"/>
                </a:ext>
              </a:extLst>
            </p:cNvPr>
            <p:cNvSpPr txBox="1"/>
            <p:nvPr/>
          </p:nvSpPr>
          <p:spPr>
            <a:xfrm>
              <a:off x="4269326" y="4166189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Analysis.md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855E-35BB-A8F1-D310-67FE5EFB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C1F9-18F7-11C1-7120-2F3FEF5C92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15CD55-FFF9-5FE6-20C7-2A6985D6C8E6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F664-05C7-1BEE-6674-EC3A2892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68" y="2683607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57B4C2-6136-F290-8170-30BC29AEF229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51C9-94C2-F3B3-15E2-C19BA2958BEB}"/>
              </a:ext>
            </a:extLst>
          </p:cNvPr>
          <p:cNvSpPr txBox="1"/>
          <p:nvPr/>
        </p:nvSpPr>
        <p:spPr>
          <a:xfrm>
            <a:off x="4562564" y="2998231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6C7E0-A6AE-70C6-1A6C-B74B309CAC4C}"/>
              </a:ext>
            </a:extLst>
          </p:cNvPr>
          <p:cNvGrpSpPr/>
          <p:nvPr/>
        </p:nvGrpSpPr>
        <p:grpSpPr>
          <a:xfrm>
            <a:off x="617014" y="3135038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63FE5B1-A0AE-29F1-83AA-75BBC1A9E8C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CE22B-B69B-F52B-BCD3-8135E7B24F99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59B64B-FC5E-97FD-CC1D-4634D8B2AD83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D3C-68E0-7CB5-CA5E-C5E030FC31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C74A99-A8D6-34F1-E8BE-3419B0525E8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DD5DE-3A62-008A-CABE-555E37D2C4E1}"/>
              </a:ext>
            </a:extLst>
          </p:cNvPr>
          <p:cNvGrpSpPr/>
          <p:nvPr/>
        </p:nvGrpSpPr>
        <p:grpSpPr>
          <a:xfrm>
            <a:off x="2699835" y="3511322"/>
            <a:ext cx="1732958" cy="690239"/>
            <a:chOff x="2628366" y="2902691"/>
            <a:chExt cx="1732958" cy="690239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9AF9407-354B-6653-7247-B869BC0007C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0A122-3DCA-E2DB-AFD8-9B296BDFC92E}"/>
                </a:ext>
              </a:extLst>
            </p:cNvPr>
            <p:cNvSpPr txBox="1"/>
            <p:nvPr/>
          </p:nvSpPr>
          <p:spPr>
            <a:xfrm>
              <a:off x="2957927" y="2946599"/>
              <a:ext cx="1306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Analysis Process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CFBFD0E7-6EFC-B3B5-3555-6808C1DC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9" y="3697371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CD7F66F-557D-129C-B8AE-703BEA07C72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99434CE1-C68E-6D3F-75F7-E978D8400BF0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9B70B-A0DF-8C36-73F7-ADC7ECB2995B}"/>
              </a:ext>
            </a:extLst>
          </p:cNvPr>
          <p:cNvSpPr txBox="1"/>
          <p:nvPr/>
        </p:nvSpPr>
        <p:spPr>
          <a:xfrm>
            <a:off x="9565336" y="1995657"/>
            <a:ext cx="11961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ACADEMY ENGRAVED LET PLAIN:1.0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0F1700-93CD-EB36-C55F-17F3C5E81639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25A0F329-B6F1-8A22-D856-7E85F477911D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6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40" grpId="0"/>
      <p:bldP spid="26" grpId="0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B497-6D03-CCA7-F8FE-D80359CA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A35E-168F-D1ED-D5EC-A582F50A5E6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706EE-091F-D338-A3FD-4E53092403F2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A13B02-6506-AD00-18AE-99F3B701F3F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06A794-E05C-51F0-8BF5-32060B5FCD2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B8E61-B4BD-FBC1-CEB0-6F0AAE12F1D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A1D464-571E-8C66-6266-B9793510386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FC025B-FE49-0FA9-87D4-FEEB30773A6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3FE2C9D7-36BC-AD9B-F54A-839A03D91825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D07E7-C0FB-A06D-6A89-A0867517BBF5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2FDF839-CC70-FC41-797D-5C8D4F95211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3B016-4DA9-D2E9-6D67-9FF64FB2D004}"/>
                </a:ext>
              </a:extLst>
            </p:cNvPr>
            <p:cNvSpPr txBox="1"/>
            <p:nvPr/>
          </p:nvSpPr>
          <p:spPr>
            <a:xfrm>
              <a:off x="3103275" y="3049561"/>
              <a:ext cx="106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8602-94FE-F22E-18FF-BF8654B2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126F-346E-7A5D-EF15-DCFF56A20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B09B-A465-C395-1F3A-F7D47C5BDC0E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6B258-B29A-5AD3-524F-2A9CC5B5119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CE960D-57AA-840C-5411-D008D796D2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FE661-E3D1-9E60-0C0B-663DF513A83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8073B5-FBB8-E702-7409-DF50790D9FF1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551E9F-D425-82C7-C895-6B3E4F9FDE2C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0298E-3B44-28FD-4536-AD30BF4A2AD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6B1B59B-72DE-F470-90E4-8D2B7654FB67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6A32C-57A2-842F-9F16-3B819A81BA8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12EF78-7EEE-807F-71ED-D5CBD7081C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FD4C9F-38B0-CC6B-2A0B-D04961C878F7}"/>
                </a:ext>
              </a:extLst>
            </p:cNvPr>
            <p:cNvSpPr txBox="1"/>
            <p:nvPr/>
          </p:nvSpPr>
          <p:spPr>
            <a:xfrm>
              <a:off x="3238619" y="2919432"/>
              <a:ext cx="864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Daily</a:t>
              </a:r>
            </a:p>
            <a:p>
              <a:pPr algn="ctr"/>
              <a:r>
                <a:rPr lang="en-US" b="1" dirty="0"/>
                <a:t>Status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AECA454-4679-04E7-D8C4-B7942843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49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52EF-AB44-D008-6575-6C99BB56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545-3E14-E3E7-362B-4923319221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C4CFD-7D4E-75D5-7BEF-954F5EF4309B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E4330F7-1523-225A-A3B7-984543E506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3EAD0-8207-01D5-39BC-84CC917697CA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F4DE00-5695-3B02-E6C0-CA772EEDACC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BB892-D207-FBBD-C24D-0A914D86971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C0BCA-7ED8-7335-D40B-C552942B85FA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EAC80EF-F42C-6D4D-094C-20788F72A71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BB62C-AB42-DF04-1C5A-D771773E5F39}"/>
              </a:ext>
            </a:extLst>
          </p:cNvPr>
          <p:cNvGrpSpPr/>
          <p:nvPr/>
        </p:nvGrpSpPr>
        <p:grpSpPr>
          <a:xfrm>
            <a:off x="6629467" y="3153273"/>
            <a:ext cx="2158256" cy="663072"/>
            <a:chOff x="2628365" y="2902691"/>
            <a:chExt cx="215825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0F5DCD-36F9-DD48-C3D6-2D47B87E1199}"/>
                </a:ext>
              </a:extLst>
            </p:cNvPr>
            <p:cNvSpPr/>
            <p:nvPr/>
          </p:nvSpPr>
          <p:spPr>
            <a:xfrm>
              <a:off x="2628365" y="2902691"/>
              <a:ext cx="215825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8C02FB-3553-1F80-F6DE-F221EF776CF0}"/>
                </a:ext>
              </a:extLst>
            </p:cNvPr>
            <p:cNvSpPr txBox="1"/>
            <p:nvPr/>
          </p:nvSpPr>
          <p:spPr>
            <a:xfrm>
              <a:off x="3103275" y="3041190"/>
              <a:ext cx="16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Achievements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B0C70E5-4337-6313-4CD8-EB8323F9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4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F371-C9C1-EAD9-FE4F-D0AEC699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04B-A03D-B508-3799-82C79B088353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CC13F-294B-1390-6467-782ADD16774D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A7AF4FD-15F4-7E75-8094-AA4F8F51CB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DA0E8F-0D87-A46B-6442-FEB76584DE34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0A2096-50B4-2328-D7CA-701ABA7B7558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B3A-0C6C-8C9D-A0BB-F11D6A936994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01962-35D7-402A-F6AD-C4C83D60F0F8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9E103781-74D8-5822-866D-BB6D73D058EC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51F284-431B-6695-A9D1-0105412BFBB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40E416-AE28-6C8E-7444-BDBF90EE0A8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C70E2-5B66-071E-AB29-EE79D1114564}"/>
                </a:ext>
              </a:extLst>
            </p:cNvPr>
            <p:cNvSpPr txBox="1"/>
            <p:nvPr/>
          </p:nvSpPr>
          <p:spPr>
            <a:xfrm>
              <a:off x="3292682" y="3019495"/>
              <a:ext cx="80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Todos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F1E2A36-D878-D4F4-4BF9-42F7F7C4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90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2364-D1A9-DCC2-341B-2E7E725D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363C-4222-C403-61C5-0EB1E4A9E00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6CD1F-BD58-667F-7E37-5663810FD27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DB77F1F-B2CA-5AEC-9B26-EA382EDC19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E789D-CE2A-0354-205C-66BCF25B5FA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986025-7961-3912-E803-FA5C60B6D5E4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DC8CF3-3CFE-7E6E-4636-A9A54BB59D0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0C669-CECC-A7AC-91AC-9AF9D232EF7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5C65EEB-42C4-E395-4982-9083340216A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339E17-0253-B20F-F299-4522EA394A40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7B5BD-66A1-C804-A197-4A3C6A1F077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8153E-CC9A-F187-BB8D-6A8DA5F7C7B0}"/>
                </a:ext>
              </a:extLst>
            </p:cNvPr>
            <p:cNvSpPr txBox="1"/>
            <p:nvPr/>
          </p:nvSpPr>
          <p:spPr>
            <a:xfrm>
              <a:off x="3248081" y="2919432"/>
              <a:ext cx="845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Weak </a:t>
              </a:r>
            </a:p>
            <a:p>
              <a:pPr algn="ctr"/>
              <a:r>
                <a:rPr lang="en-US" b="1" dirty="0"/>
                <a:t>Points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FBF5778-80D7-6B22-E158-AB3FBC52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441-7D49-3029-9E63-5C14F266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3224-74DB-7EF0-4CD1-0A141CE7DEAD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96BB36-8DCD-B93C-9998-2A69D92F2F9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976CFEB-72E1-5D2B-F6D3-D4594FE2219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04BB-2C6A-CB56-F83F-8858F1DB7F7E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E16D1D-4EAC-769E-EAB0-4065D51EB42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37A4BB-70FD-834B-FDE5-66604FB826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BC23D3-AA0B-45E5-1622-322F8A1DFEA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51E0BD-058C-3CDC-685D-EAEA291B884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DB5E8-B3DE-A0A6-69C4-D37FC049F0C1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59F640-F2A3-982F-7338-ADF595AA139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714C7-CA04-16EE-0B0E-861F67915BA9}"/>
                </a:ext>
              </a:extLst>
            </p:cNvPr>
            <p:cNvSpPr txBox="1"/>
            <p:nvPr/>
          </p:nvSpPr>
          <p:spPr>
            <a:xfrm>
              <a:off x="3275557" y="2919432"/>
              <a:ext cx="79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Blind </a:t>
              </a:r>
              <a:br>
                <a:rPr lang="en-US" b="1" dirty="0"/>
              </a:br>
              <a:r>
                <a:rPr lang="en-US" b="1" dirty="0"/>
                <a:t>Spots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BE87853-0525-BFB0-926E-EDC7F0AF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A5E7-E4A0-4E5D-1573-FEBFCD54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F71-560F-366B-6FF0-F8D2B9FC61F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47749-7FFB-D4A5-A8F7-5D7CDF5DF0F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F217117-AE99-C3E3-11A2-FD8A664436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C01B7-A6AD-7C9A-EAA6-D4F9EE9E7FC3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12ADE-C8DF-13D7-7322-DB2982291A3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C13651-CD58-3C7B-89C6-E06AA8A2C4C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43E4A1-3B77-8C6E-8378-8D15659152F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0AABBB-83E1-0836-32B7-5B99989418F9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7DE61-8EF3-EF10-5A59-41B8DE3E4F7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728E43-8292-0FAC-8297-6EF2C90E0F8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14575-656E-B44D-6478-647E9BEEDFC3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D18E2CD-B65C-B2C7-E36D-3808E9F7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5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D45E-61D2-0349-8466-E2FC5BCA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E830-5A98-B478-0B29-B650C38FF61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BB6B2-3C10-B72E-5C1A-8E081AD60EF1}"/>
              </a:ext>
            </a:extLst>
          </p:cNvPr>
          <p:cNvGrpSpPr/>
          <p:nvPr/>
        </p:nvGrpSpPr>
        <p:grpSpPr>
          <a:xfrm>
            <a:off x="1529517" y="3315550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973104-D68A-8F90-F8F2-FBFD65314F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61CD83-A5B5-7A2B-7976-DDB320AC178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AD1F5-4F09-9D4C-1BD4-D82EE8522AA0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D89DAD-A2A1-E57F-BE83-10398ECEA51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BACB53-40D8-9FD0-D7F0-72B36C5F57F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2BE793E7-21D8-03A9-6DAA-58C141C63AF3}"/>
              </a:ext>
            </a:extLst>
          </p:cNvPr>
          <p:cNvSpPr/>
          <p:nvPr/>
        </p:nvSpPr>
        <p:spPr>
          <a:xfrm>
            <a:off x="3643758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19DDD8EA-A691-DBCB-FB3D-4B1D2C36319A}"/>
              </a:ext>
            </a:extLst>
          </p:cNvPr>
          <p:cNvSpPr/>
          <p:nvPr/>
        </p:nvSpPr>
        <p:spPr>
          <a:xfrm>
            <a:off x="7529709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88827-64D7-6E4B-9A59-5D37C5DE8D55}"/>
              </a:ext>
            </a:extLst>
          </p:cNvPr>
          <p:cNvGrpSpPr/>
          <p:nvPr/>
        </p:nvGrpSpPr>
        <p:grpSpPr>
          <a:xfrm>
            <a:off x="8534219" y="3322212"/>
            <a:ext cx="1732958" cy="663072"/>
            <a:chOff x="2628366" y="2902691"/>
            <a:chExt cx="1732958" cy="663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B3AD26-514A-6B5C-9B6D-0130CB99FD6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F783B-D02A-CB06-1F87-94ADED39F3E8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2E0C5-D16E-9C0D-F0C2-9F7C55384044}"/>
              </a:ext>
            </a:extLst>
          </p:cNvPr>
          <p:cNvGrpSpPr/>
          <p:nvPr/>
        </p:nvGrpSpPr>
        <p:grpSpPr>
          <a:xfrm>
            <a:off x="4499827" y="2310279"/>
            <a:ext cx="2754412" cy="2686938"/>
            <a:chOff x="4499827" y="2310279"/>
            <a:chExt cx="2754412" cy="26869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4326DA-07DC-9B9D-9F1E-C486968D068E}"/>
                </a:ext>
              </a:extLst>
            </p:cNvPr>
            <p:cNvSpPr/>
            <p:nvPr/>
          </p:nvSpPr>
          <p:spPr>
            <a:xfrm>
              <a:off x="4499827" y="2310279"/>
              <a:ext cx="2754412" cy="2686938"/>
            </a:xfrm>
            <a:prstGeom prst="roundRect">
              <a:avLst>
                <a:gd name="adj" fmla="val 11696"/>
              </a:avLst>
            </a:prstGeom>
            <a:solidFill>
              <a:srgbClr val="FFE0B3"/>
            </a:solidFill>
            <a:ln>
              <a:solidFill>
                <a:srgbClr val="E651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415857-7338-7A29-F465-1EC09566A1DC}"/>
                </a:ext>
              </a:extLst>
            </p:cNvPr>
            <p:cNvSpPr txBox="1"/>
            <p:nvPr/>
          </p:nvSpPr>
          <p:spPr>
            <a:xfrm>
              <a:off x="4914465" y="2638087"/>
              <a:ext cx="2104630" cy="203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Possible Topics: </a:t>
              </a:r>
            </a:p>
            <a:p>
              <a:r>
                <a:rPr lang="en-US" b="1" dirty="0"/>
                <a:t>1. Refactoring</a:t>
              </a:r>
              <a:endParaRPr lang="en-US" dirty="0"/>
            </a:p>
            <a:p>
              <a:r>
                <a:rPr lang="en-US" b="1" dirty="0"/>
                <a:t>2. Testing</a:t>
              </a:r>
              <a:endParaRPr lang="en-US" dirty="0"/>
            </a:p>
            <a:p>
              <a:r>
                <a:rPr lang="en-US" b="1" dirty="0"/>
                <a:t>3. Tooling</a:t>
              </a:r>
              <a:endParaRPr lang="en-US" dirty="0"/>
            </a:p>
            <a:p>
              <a:r>
                <a:rPr lang="en-US" b="1" dirty="0"/>
                <a:t>4. Automation</a:t>
              </a:r>
              <a:endParaRPr lang="en-US" dirty="0"/>
            </a:p>
            <a:p>
              <a:r>
                <a:rPr lang="en-US" b="1" dirty="0"/>
                <a:t>5. Debugging</a:t>
              </a:r>
              <a:endParaRPr lang="en-US" dirty="0"/>
            </a:p>
            <a:p>
              <a:r>
                <a:rPr lang="en-US" b="1" dirty="0"/>
                <a:t>6. Journaling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128AD-E1BB-1046-0743-E4E4B6505A25}"/>
                </a:ext>
              </a:extLst>
            </p:cNvPr>
            <p:cNvSpPr txBox="1"/>
            <p:nvPr/>
          </p:nvSpPr>
          <p:spPr>
            <a:xfrm>
              <a:off x="4554649" y="3269028"/>
              <a:ext cx="4523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ACADEMY ENGRAVED LET PLAIN:1.0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30A818F-E7E3-8593-A785-B15D7EC4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321" y="3402001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19D-DB33-C7AA-447B-425DCD2D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C9-FD3A-3A59-F31B-2A7887956E8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1ACF0-98A3-CDCC-2D3F-15D90A2BD1F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2383E7A-D32D-721A-D8DD-7C4A27D8734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30C953-6E10-1359-CCC0-24D899A63EB6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71A23D-BE36-EBEC-0B1F-09243CA8589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A5909-965A-9DF8-3A63-3556CCA45A5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C06E2B-D86E-E668-6811-20013011655B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B37920C-4EE2-734B-583F-419750369732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0839C-9E5D-5D00-A939-E2DE75D8811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9FC8EC0-5101-86DC-E7AE-A19AC84BD6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4AF08-FF2D-50DE-CFF5-F153E6760659}"/>
                </a:ext>
              </a:extLst>
            </p:cNvPr>
            <p:cNvSpPr txBox="1"/>
            <p:nvPr/>
          </p:nvSpPr>
          <p:spPr>
            <a:xfrm>
              <a:off x="3136897" y="2919432"/>
              <a:ext cx="106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Risk </a:t>
              </a:r>
            </a:p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EA553B9-8C5A-04FD-20A2-767014F8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2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651D-6563-CC36-74C1-E2C6D24C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FC75-8B19-B3FC-FCFD-395002B013F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06C32-8A37-C601-CA86-5A6BD79B57C0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F46E95B-A5FE-4779-05CE-F3DA6904827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DB70E-595E-A034-BF17-DE75E5AD0951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A4F311-3F92-EE45-7023-E11E05C1D5D7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D00652-353E-16F9-D667-DEDFF9C5BB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17C6-DFA0-B1E1-5D57-33BC825A765C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D7B3966-3247-1415-8F63-B418D49BE8C6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7C0913-5C1D-555F-688A-75F37FB01E4E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D594F7-B360-43D8-F66B-A775E0C2599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1D132-5AB8-0D07-75C0-CEBF20CFE3CD}"/>
                </a:ext>
              </a:extLst>
            </p:cNvPr>
            <p:cNvSpPr txBox="1"/>
            <p:nvPr/>
          </p:nvSpPr>
          <p:spPr>
            <a:xfrm>
              <a:off x="3041458" y="2919432"/>
              <a:ext cx="1258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Time </a:t>
              </a:r>
              <a:br>
                <a:rPr lang="en-US" b="1" dirty="0"/>
              </a:br>
              <a:r>
                <a:rPr lang="en-US" b="1" dirty="0"/>
                <a:t>Allocation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DE1EF26-870C-6CA6-BDDB-533AB012A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8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DAE4-B79A-7BD1-DCAD-62EB62B1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ACF7-B14E-892F-1132-7E4FA7F0F35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95BFB-1628-533D-AB19-1F4866B5694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2888FA8-7E47-72C6-E672-D794AC4F43D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993258-3242-08D3-8F76-3141273CB11F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AF6EE5-A86B-1CEC-698C-D008BB6E33D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275E79-F748-F18E-C9A4-AFC595B6A228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284F1-0CFC-ECB3-8909-09CF3ACDD0C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695C06E-0BE0-EFE0-7FD7-3CDE9CF3B71E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5BFD8-53C5-B3B6-4298-423080F7001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1C04D0-4541-1624-7CA5-CAE72AF10DB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A6A469-CFEA-45C0-6B97-3975101ABF21}"/>
                </a:ext>
              </a:extLst>
            </p:cNvPr>
            <p:cNvSpPr txBox="1"/>
            <p:nvPr/>
          </p:nvSpPr>
          <p:spPr>
            <a:xfrm>
              <a:off x="3175388" y="306281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Habits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3E3E430-5D20-3863-80B2-ABABF122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F4A5-74D2-5AF3-5346-1F36FDA2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249-0269-1A08-1394-04F21D19D9D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FAFF5-177D-DA1F-84D3-CC9C7D72FF6A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ACF9C0-DB56-D37A-D43A-45AC991185E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B9306-FF81-9C5F-FFD1-A0AB071158E5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F66084-CBBD-EA5B-AF12-37B5173FBE79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6002B-D65B-50B6-29A4-EF26E2AAEE4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363B9F-2004-6DF2-4D9A-5A623E154F5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4179065-9ECA-04A1-4064-47F89AD98EFD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184D8B-0EF0-285C-45AB-21E9570AB91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3D96DDE-9245-4820-4F00-C43DF7705FD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DEF6C-029B-BA56-42CF-C3A3B24A3FAA}"/>
                </a:ext>
              </a:extLst>
            </p:cNvPr>
            <p:cNvSpPr txBox="1"/>
            <p:nvPr/>
          </p:nvSpPr>
          <p:spPr>
            <a:xfrm>
              <a:off x="3232135" y="3062819"/>
              <a:ext cx="76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OKRs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F28B991B-50C7-D4DD-C467-35C9D8D9F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8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ACBE-DE31-1A3F-F151-C1FFC5CD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951E-C6EA-5462-6F66-ED6D0F07248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10BE90-CA53-EA5C-73F8-4AB3191B8613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9F851C-8F81-6CC6-6638-75F015FD8E0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A8830-2816-F0A9-3E4B-6C90EF45E07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A06408-3681-9B13-AE48-E402A7834A1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4D8A7-1F34-8BD0-73E9-549108434C7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746624-D190-4B6A-3F34-188A0CDBCD69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49111FE-0028-CB05-3FEC-C9403CCF837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38E0FF-9305-59DD-0017-35A9801D5AD2}"/>
              </a:ext>
            </a:extLst>
          </p:cNvPr>
          <p:cNvGrpSpPr/>
          <p:nvPr/>
        </p:nvGrpSpPr>
        <p:grpSpPr>
          <a:xfrm>
            <a:off x="6629467" y="3153273"/>
            <a:ext cx="1981676" cy="663072"/>
            <a:chOff x="2628365" y="2902691"/>
            <a:chExt cx="198167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62F0D8-345C-D6F9-4920-9605F90DA2AF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1C0BD-5087-F1C5-A536-4598C2B0E72C}"/>
                </a:ext>
              </a:extLst>
            </p:cNvPr>
            <p:cNvSpPr txBox="1"/>
            <p:nvPr/>
          </p:nvSpPr>
          <p:spPr>
            <a:xfrm>
              <a:off x="3021590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Opportunity</a:t>
              </a:r>
              <a:br>
                <a:rPr lang="en-US" b="1" dirty="0"/>
              </a:br>
              <a:r>
                <a:rPr lang="en-US" b="1" dirty="0"/>
                <a:t>Radar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931A365-CF82-E580-919A-554BB05B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5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1F5B-BE27-35EA-2AC9-8ED6A753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A937-A631-1809-47CB-9B9C740FB00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7F5E8-DE5E-1246-1491-AA77D351D784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5EE990-2F03-5465-98B8-E20C29292F9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7AFF9-B502-18FF-4A9C-CABB1E1C7C1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5D825-9FE0-A139-F6FF-4A3A4A7F141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4438DF-A7FC-DF38-CDD3-A59D8417E46E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38AD2F-698D-AD7B-A5A0-250CFDA6248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726A3E7-4167-517E-AA03-944CC418515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03F5D-BEB6-9DC9-2438-4F956D2A06DD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F3108C-397E-1B84-6C2E-86E3DCDAD5AA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FB38-5270-5F96-4DC9-8D5B338A8758}"/>
                </a:ext>
              </a:extLst>
            </p:cNvPr>
            <p:cNvSpPr txBox="1"/>
            <p:nvPr/>
          </p:nvSpPr>
          <p:spPr>
            <a:xfrm>
              <a:off x="3021591" y="3040491"/>
              <a:ext cx="1588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Trends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025D3A4-8662-F559-9BC4-C3A146254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9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7EDC-3930-878D-C438-898E9F64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452D-6513-A49C-6F7D-B1AC622CE32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0597A-F174-9974-CCDE-15F7A1C41C6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3ECD5BC-72E3-02FB-BE98-33063DAFFD7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BADE4-D71C-CF85-4661-BCF709DEC83C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A8BE9-206B-F4FA-9A6C-069440C264A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85D80-B01C-AD1A-6A04-56FE2228D30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94206F-906E-13A4-2D68-0866C2B0FD1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18368AF-F4B3-3B4D-F4D2-A8250C0E33E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072808-2752-8D61-B5F7-0D12769103F0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AAE1514-2AA8-1454-8838-0B4DDC070E19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02E59D-8B8C-0C12-02F9-E49798973E2F}"/>
                </a:ext>
              </a:extLst>
            </p:cNvPr>
            <p:cNvSpPr txBox="1"/>
            <p:nvPr/>
          </p:nvSpPr>
          <p:spPr>
            <a:xfrm>
              <a:off x="3021591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  <a:p>
              <a:pPr algn="ctr"/>
              <a:r>
                <a:rPr lang="en-US" b="1" dirty="0"/>
                <a:t>Review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C81CD40-D995-181E-65C9-B8080BA6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0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2846-9EDD-E715-4F07-D17329C3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D18EC788-9141-53CF-60A8-97BBDB0AFA36}"/>
              </a:ext>
            </a:extLst>
          </p:cNvPr>
          <p:cNvSpPr txBox="1"/>
          <p:nvPr/>
        </p:nvSpPr>
        <p:spPr>
          <a:xfrm>
            <a:off x="3209577" y="2377317"/>
            <a:ext cx="6208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How would you like to be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Better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5844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new Claude Cowork in 8 Minutes - YouTube">
            <a:extLst>
              <a:ext uri="{FF2B5EF4-FFF2-40B4-BE49-F238E27FC236}">
                <a16:creationId xmlns:a16="http://schemas.microsoft.com/office/drawing/2014/main" id="{DFE1A367-57F2-1671-488A-0717B46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1242304"/>
            <a:ext cx="7772400" cy="437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20F24-5AE5-55BC-E4F7-5987ECCF806B}"/>
              </a:ext>
            </a:extLst>
          </p:cNvPr>
          <p:cNvSpPr txBox="1"/>
          <p:nvPr/>
        </p:nvSpPr>
        <p:spPr>
          <a:xfrm>
            <a:off x="7623048" y="5246363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January 12, 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F3D4-10FE-8ADE-EFE2-E4CF27793C7A}"/>
              </a:ext>
            </a:extLst>
          </p:cNvPr>
          <p:cNvSpPr txBox="1"/>
          <p:nvPr/>
        </p:nvSpPr>
        <p:spPr>
          <a:xfrm>
            <a:off x="486697" y="314837"/>
            <a:ext cx="620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It’s not just me…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107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B673-5EFA-4B17-0B00-59A5E35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CF05FE1D-30CE-E9D1-FB29-00740F6E6711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FB98FD-7C35-CAA3-7076-53072DB7C5DC}"/>
              </a:ext>
            </a:extLst>
          </p:cNvPr>
          <p:cNvSpPr txBox="1"/>
          <p:nvPr/>
        </p:nvSpPr>
        <p:spPr>
          <a:xfrm>
            <a:off x="526320" y="6092550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11C84-2345-985F-6528-3B9047B9ADD8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6002F65-F86E-A863-466C-7D4C87B3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725030"/>
            <a:ext cx="3023616" cy="31336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100F5EB8-E191-6E6F-7C3A-648978AC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0" y="1271015"/>
            <a:ext cx="4821535" cy="4821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A894-9FDC-AAF2-C3B1-5EDA13279279}"/>
              </a:ext>
            </a:extLst>
          </p:cNvPr>
          <p:cNvSpPr txBox="1"/>
          <p:nvPr/>
        </p:nvSpPr>
        <p:spPr>
          <a:xfrm>
            <a:off x="603504" y="6397675"/>
            <a:ext cx="69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2602</Words>
  <Application>Microsoft Macintosh PowerPoint</Application>
  <PresentationFormat>Widescreen</PresentationFormat>
  <Paragraphs>538</Paragraphs>
  <Slides>66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-apple-system</vt:lpstr>
      <vt:lpstr>ACADEMY ENGRAVED LET PLAIN:1.0</vt:lpstr>
      <vt:lpstr>Andale Mono</vt:lpstr>
      <vt:lpstr>APPLE CHANCERY</vt:lpstr>
      <vt:lpstr>Aptos</vt:lpstr>
      <vt:lpstr>Aptos Display</vt:lpstr>
      <vt:lpstr>Arial</vt:lpstr>
      <vt:lpstr>Broadway</vt:lpstr>
      <vt:lpstr>Fira Code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O 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46</cp:revision>
  <dcterms:created xsi:type="dcterms:W3CDTF">2026-01-14T02:57:35Z</dcterms:created>
  <dcterms:modified xsi:type="dcterms:W3CDTF">2026-01-22T02:22:54Z</dcterms:modified>
</cp:coreProperties>
</file>